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9777413" cy="6646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891A-71A5-4A3D-8613-7615F3A19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091E6C-FE31-40FF-ADA5-CB7B2511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23A4-480D-4B7E-B339-6F47AAC513EB}" type="datetimeFigureOut">
              <a:rPr lang="en-US" smtClean="0"/>
              <a:t>02/21/2024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0D0443-09D6-49F0-828F-2E666D09C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53639-FFCA-46AD-80F0-133ECF8A8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BA40-9674-4754-A4D3-CCDC858A8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3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A4AB55-D48C-4BFD-9587-1F530D2E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046D8-1CDA-4AFB-A246-E24FE8A56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F0DE9-4B8A-432D-9AB1-C0EBDB3556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123A4-480D-4B7E-B339-6F47AAC513EB}" type="datetimeFigureOut">
              <a:rPr lang="en-US" smtClean="0"/>
              <a:t>02/21/2024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B1DB6-99CF-4843-AECA-49AAAD413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0B20A-7CF2-49B9-BFFC-724489A54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ABA40-9674-4754-A4D3-CCDC858A8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869720-BCB8-41EE-957F-B8FEA735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3AE92-61DC-4CEC-8B86-2229351E8A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40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D83A429-1F8C-46C6-9B46-F36CD80B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Tổng quan về CSDL quan hệ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72A3-1C06-4DF7-A60C-A5FEA0484A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9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E057A32-639D-46C0-86FE-604994E0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Tổng quan về CSDL quan hệ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4CCD8C-CDBE-4B3B-BDBA-3D646502EE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4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34941F-A185-47DA-B286-0F250E2D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Tổng quan về CSDL quan hệ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6D7EC-88D7-48DE-B993-34C6813B8A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06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B3041E-B6FC-47C6-9EF5-2D40734A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Tổng quan về CSDL quan hệ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800E6-E1D9-4D6A-B495-D35C94C195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43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90340B1-6BEF-4B94-8E35-129A6341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Tổng quan về CSDL quan hệ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5F07E-414F-4D7C-9EE3-4E1CEF7B20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93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62CF37-432A-44E7-A66A-C634123B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Tổng quan về CSDL quan hệ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5A31A7-3DBE-497D-8601-54C14A38F4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81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707DA19-7CF5-401D-9592-BDC8F9CC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Tổng quan về CSDL quan hệ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2C7A5-F11A-4EFD-A563-596D7FC7F6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8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3CBC00-326E-4716-82DE-0549C9E8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Tổng quan về CSDL quan hệ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3886C4-A2A6-4C30-9995-1FE901E241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00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89049C-5B69-48F8-9995-586C0B2F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Tổng quan về CSDL quan hệ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4D860-7F43-46BB-B010-C8416673B3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52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C012145-0690-4CCD-815C-D8421591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Tổng quan về CSDL quan hệ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02848-8159-4901-A2FD-520CF8E306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31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84B1F17-305D-4C1D-AB72-E5722DF77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Chương 1: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TỔNG QUAN VỀ SQL</a:t>
            </a:r>
            <a:br>
              <a:rPr lang="en-US"/>
            </a:br>
            <a:br>
              <a:rPr lang="en-US" sz="1200"/>
            </a:br>
            <a:r>
              <a:rPr lang="vi-VN"/>
              <a:t>(SQL</a:t>
            </a:r>
            <a:r>
              <a:rPr lang="en-US"/>
              <a:t> </a:t>
            </a:r>
            <a:r>
              <a:rPr lang="vi-VN"/>
              <a:t>-</a:t>
            </a:r>
            <a:r>
              <a:rPr lang="en-US"/>
              <a:t> </a:t>
            </a:r>
            <a:r>
              <a:rPr lang="vi-VN"/>
              <a:t>Structured Query Language) </a:t>
            </a:r>
            <a:br>
              <a:rPr lang="vi-VN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95891-44C3-4704-87D6-D1D5593030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6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3008CEA-1134-405B-A020-4AEADD84D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Tổng quan về CSDL quan hệ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C9621-BCD6-4E6C-B593-B2AA86E4FB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96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896571-A51C-4E72-8057-17122246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</a:t>
            </a:r>
            <a:r>
              <a:rPr lang="vi-VN"/>
              <a:t>Hệ quản trị CSDL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4B0A3-E974-4283-82E1-E678F0D274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25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8CCDEA5-6055-456A-90BC-92AD6256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</a:t>
            </a:r>
            <a:r>
              <a:rPr lang="vi-VN"/>
              <a:t>Hệ quản trị CSDL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1317C-4490-474F-B669-351D557FB9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21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CE74AA0-2B7B-4B1F-AA2D-EF533586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</a:t>
            </a:r>
            <a:r>
              <a:rPr lang="vi-VN"/>
              <a:t>Hệ quản trị CSDL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72E33E-BA4C-4BE1-9DCF-4AF460BA08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38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69BABFB-CADE-47E0-BC49-96FD751A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Các kiểu dữ liệu trong SQL Server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92FD39-55DC-4F1E-BD7E-BE33948705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6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0119C6-B9FF-45A6-ADF5-3B61BB98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Các kiểu dữ liệu trong SQL Server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20B4D6-B2C0-4C5A-B7D9-B3236262D5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95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9E2A2F-2770-4465-AE07-DCBACF9A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Các kiểu dữ liệu trong SQL Server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AA4CA-2730-4D8D-B229-985A8EB828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89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46250D-9566-4C47-8158-C3B3360C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Các kiểu dữ liệu trong SQL Server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2E951-09E4-4685-9C42-B26513550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89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D2B76BC-3EF1-4E57-9183-5D4329CBA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Các kiểu dữ liệu trong SQL Server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27D67D-53FC-4954-B8C5-0B97950390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15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7D2207-D78B-478D-BC4D-86F092D6D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Câu lệnh SQL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BD452-55EF-473F-A279-B84544DE51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55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562767-C698-43A4-8990-6F60BC1C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CHÍNH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5DE4B0-7150-40A5-8527-EE48640371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75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2CB639-74F9-479A-9BA5-14C39A365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Câu lệnh SQL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57310-4686-4667-9033-48C288E606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72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F50F025-AE60-45A0-B587-C1639303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Câu lệnh SQL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532F33-9F9A-4CB1-8B50-9FBDB5BCAA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59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A750EA4-EF39-48ED-BBD1-ED7EAE0CC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Câu lệnh SQL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F4631-D053-4AEC-9851-4AED2579BC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0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372E135-C57F-46B9-BD71-45DCE911F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Câu lệnh SQL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889EF-BFDA-4B9F-BD90-7D1608FBB8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87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5D02DE-2731-4034-B4C3-64A081C7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Câu lệnh SQL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B5768-3B59-446A-A3FE-3FB00C83F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3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971965-A8F2-429D-B9AC-6B685761E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SQL là gì 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5E461-6271-433F-A7E3-8288D73625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2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35B5DE0-89D6-4AEA-B4C1-8246BE5B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SQL là gì 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7BD22D-AE84-4E01-BB13-64AA3031AC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42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6671F3D-C16C-4141-99BE-745FF2057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SQL là gì 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46088-4F0A-4AEF-A191-4318ABA010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3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16C8004-7570-4719-8252-F9B2151B5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Vai trò của SQL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C5C7B-EABA-4DEB-8547-388DFF21EC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38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E5D35EA-562E-43A0-BDBA-7AE4C07D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Vai trò của SQL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A80D4-E846-45F2-89E5-400671FBB5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34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BD4DE4-6F6C-46BE-B4CD-D226A6780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Tổng quan về CSDL quan hệ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336FB-D7FC-4851-9DDB-D4C284510D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00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</Words>
  <Application>Microsoft Office PowerPoint</Application>
  <PresentationFormat>On-screen Show (4:3)</PresentationFormat>
  <Paragraphs>33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Chương 1:   TỔNG QUAN VỀ SQL  (SQL - Structured Query Language)  </vt:lpstr>
      <vt:lpstr>NỘI DUNG CHÍNH</vt:lpstr>
      <vt:lpstr>1. SQL là gì ?</vt:lpstr>
      <vt:lpstr>1. SQL là gì ?</vt:lpstr>
      <vt:lpstr>1. SQL là gì ?</vt:lpstr>
      <vt:lpstr>2. Vai trò của SQL</vt:lpstr>
      <vt:lpstr>2. Vai trò của SQL</vt:lpstr>
      <vt:lpstr>3. Tổng quan về CSDL quan hệ</vt:lpstr>
      <vt:lpstr>3. Tổng quan về CSDL quan hệ</vt:lpstr>
      <vt:lpstr>3. Tổng quan về CSDL quan hệ</vt:lpstr>
      <vt:lpstr>3. Tổng quan về CSDL quan hệ</vt:lpstr>
      <vt:lpstr>3. Tổng quan về CSDL quan hệ</vt:lpstr>
      <vt:lpstr>3. Tổng quan về CSDL quan hệ</vt:lpstr>
      <vt:lpstr>3. Tổng quan về CSDL quan hệ</vt:lpstr>
      <vt:lpstr>3. Tổng quan về CSDL quan hệ</vt:lpstr>
      <vt:lpstr>3. Tổng quan về CSDL quan hệ</vt:lpstr>
      <vt:lpstr>3. Tổng quan về CSDL quan hệ</vt:lpstr>
      <vt:lpstr>3. Tổng quan về CSDL quan hệ</vt:lpstr>
      <vt:lpstr>3. Tổng quan về CSDL quan hệ</vt:lpstr>
      <vt:lpstr>4. Hệ quản trị CSDL</vt:lpstr>
      <vt:lpstr>4. Hệ quản trị CSDL</vt:lpstr>
      <vt:lpstr>4. Hệ quản trị CSDL</vt:lpstr>
      <vt:lpstr>5. Các kiểu dữ liệu trong SQL Server</vt:lpstr>
      <vt:lpstr>5. Các kiểu dữ liệu trong SQL Server</vt:lpstr>
      <vt:lpstr>5. Các kiểu dữ liệu trong SQL Server</vt:lpstr>
      <vt:lpstr>5. Các kiểu dữ liệu trong SQL Server</vt:lpstr>
      <vt:lpstr>5. Các kiểu dữ liệu trong SQL Server</vt:lpstr>
      <vt:lpstr>6. Câu lệnh SQL</vt:lpstr>
      <vt:lpstr>6. Câu lệnh SQL</vt:lpstr>
      <vt:lpstr>6. Câu lệnh SQL</vt:lpstr>
      <vt:lpstr>6. Câu lệnh SQL</vt:lpstr>
      <vt:lpstr>6. Câu lệnh SQL</vt:lpstr>
      <vt:lpstr>6. Câu lệnh SQL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Thỉnh Giảng</dc:creator>
  <cp:lastModifiedBy>Thỉnh Giảng</cp:lastModifiedBy>
  <cp:revision>1</cp:revision>
  <dcterms:created xsi:type="dcterms:W3CDTF">2024-02-21T08:39:58Z</dcterms:created>
  <dcterms:modified xsi:type="dcterms:W3CDTF">2024-02-21T08:39:58Z</dcterms:modified>
</cp:coreProperties>
</file>